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8"/>
  </p:notesMasterIdLst>
  <p:sldIdLst>
    <p:sldId id="291" r:id="rId2"/>
    <p:sldId id="2282" r:id="rId3"/>
    <p:sldId id="2294" r:id="rId4"/>
    <p:sldId id="2295" r:id="rId5"/>
    <p:sldId id="2296" r:id="rId6"/>
    <p:sldId id="2290" r:id="rId7"/>
  </p:sldIdLst>
  <p:sldSz cx="12192000" cy="6858000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Calibri Light" panose="020F0302020204030204" pitchFamily="34" charset="0"/>
      <p:regular r:id="rId13"/>
      <p:italic r:id="rId14"/>
    </p:embeddedFont>
    <p:embeddedFont>
      <p:font typeface="Open Sans" panose="020B0606030504020204" pitchFamily="34" charset="0"/>
      <p:regular r:id="rId15"/>
      <p:bold r:id="rId16"/>
      <p:italic r:id="rId17"/>
      <p:boldItalic r:id="rId18"/>
    </p:embeddedFont>
    <p:embeddedFont>
      <p:font typeface="Open Sans Extrabold" panose="020B0906030804020204" pitchFamily="34" charset="0"/>
      <p:bold r:id="rId19"/>
      <p:boldItalic r:id="rId20"/>
    </p:embeddedFont>
    <p:embeddedFont>
      <p:font typeface="Open Sans Light" panose="020B0306030504020204" pitchFamily="34" charset="0"/>
      <p:regular r:id="rId21"/>
      <p:italic r:id="rId22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45" userDrawn="1">
          <p15:clr>
            <a:srgbClr val="A4A3A4"/>
          </p15:clr>
        </p15:guide>
        <p15:guide id="2" pos="506" userDrawn="1">
          <p15:clr>
            <a:srgbClr val="A4A3A4"/>
          </p15:clr>
        </p15:guide>
        <p15:guide id="3" orient="horz" pos="1094" userDrawn="1">
          <p15:clr>
            <a:srgbClr val="A4A3A4"/>
          </p15:clr>
        </p15:guide>
        <p15:guide id="4" orient="horz" pos="399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3573"/>
    <a:srgbClr val="01C0D7"/>
    <a:srgbClr val="E6E6E6"/>
    <a:srgbClr val="1E39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3792" autoAdjust="0"/>
  </p:normalViewPr>
  <p:slideViewPr>
    <p:cSldViewPr snapToGrid="0">
      <p:cViewPr varScale="1">
        <p:scale>
          <a:sx n="67" d="100"/>
          <a:sy n="67" d="100"/>
        </p:scale>
        <p:origin x="620" y="44"/>
      </p:cViewPr>
      <p:guideLst>
        <p:guide orient="horz" pos="845"/>
        <p:guide pos="506"/>
        <p:guide orient="horz" pos="1094"/>
        <p:guide orient="horz" pos="399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presProps" Target="presProps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C85EA8-1A8B-BB45-8CE8-19AA58B12C47}" type="datetimeFigureOut">
              <a:rPr lang="fr-FR" smtClean="0"/>
              <a:t>31/08/2022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155EEB-95FF-E74C-A735-56721BF675E0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6104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155EEB-95FF-E74C-A735-56721BF675E0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5351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155EEB-95FF-E74C-A735-56721BF675E0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0842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155EEB-95FF-E74C-A735-56721BF675E0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7965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207D03-D1A4-374A-AF8C-0A764C79F7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8B59907-3804-784B-8CF2-0CF8F3FE22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9F4C231-566F-B546-901F-79EFD78AD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1745A-382D-A74A-9377-8E7EFDFFAEBA}" type="datetimeFigureOut">
              <a:rPr lang="fr-FR" smtClean="0"/>
              <a:t>31/08/2022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40F782-2D83-8042-8B2A-F7FE4D1E6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E93EA2-97FD-064C-A8EC-AEFA658E4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A134-68EC-3147-83D3-31C5D7D5AEB5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2938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5503C8-952D-694E-934E-211645001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58DE7B1-F6B6-484E-8599-9B0A82BCFE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936A241-9C4A-5B4C-9609-D6E8A2F05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1745A-382D-A74A-9377-8E7EFDFFAEBA}" type="datetimeFigureOut">
              <a:rPr lang="fr-FR" smtClean="0"/>
              <a:t>31/08/2022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5702BFF-F252-034D-B926-10A2CF611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F03407-0DF1-724F-89B0-FC10A3278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A134-68EC-3147-83D3-31C5D7D5AEB5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0429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8102AE1-1A26-3E4B-B480-C0E6FF2C8F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D96E8BE-5DE9-0748-9E2C-8DA757D52B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3C7C71F-64ED-5548-8D0E-F48524240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1745A-382D-A74A-9377-8E7EFDFFAEBA}" type="datetimeFigureOut">
              <a:rPr lang="fr-FR" smtClean="0"/>
              <a:t>31/08/2022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7CB933F-55D5-3B4A-B180-3BC889C79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C1A2F2-269C-BE4E-A20B-201561A53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A134-68EC-3147-83D3-31C5D7D5AEB5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3373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080BDF-8197-6341-881B-D256626CC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3EF774-FAEC-9C4B-992A-74ED19B6D7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6F6CE6B-1A7E-264D-835D-4E4CC1503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1745A-382D-A74A-9377-8E7EFDFFAEBA}" type="datetimeFigureOut">
              <a:rPr lang="fr-FR" smtClean="0"/>
              <a:t>31/08/2022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9A3D4AC-F500-5E4F-ABAD-CECCDB538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2404A7-2089-364D-8C28-951CEA195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A134-68EC-3147-83D3-31C5D7D5AEB5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5958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C289A5-760D-0A49-90A8-4E49EE79A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4AB351F-D808-8C45-BDC3-7B202A63B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396F7D8-E0A8-AB47-9E0B-06E0DF0DC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1745A-382D-A74A-9377-8E7EFDFFAEBA}" type="datetimeFigureOut">
              <a:rPr lang="fr-FR" smtClean="0"/>
              <a:t>31/08/2022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A2A8EA1-98B7-094C-91AC-AC8FDF800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7ED11F4-1D43-8143-9C48-DD722FF3A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A134-68EC-3147-83D3-31C5D7D5AEB5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88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81121F-F8E0-924E-A1F3-7A3409C1E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165043C-98B3-C84E-A090-AE18E3CE85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314DEE7-E89F-CC40-BA32-730550E5B8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412E262-3E06-2742-B33D-56A8027A4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1745A-382D-A74A-9377-8E7EFDFFAEBA}" type="datetimeFigureOut">
              <a:rPr lang="fr-FR" smtClean="0"/>
              <a:t>31/08/2022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BE5F4A2-6C7A-B945-A073-D6189F80F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A8E1B81-0B5D-7C4C-A337-4AD4D2867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A134-68EC-3147-83D3-31C5D7D5AEB5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450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14B49A-76B4-014A-894E-C7FF4EC8D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8FB5F36-6B47-6D44-92A1-55C635EBB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F9A0E79-5DAA-984C-9AF9-2ADA4C8D05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93C8D98-7FFE-1542-89AB-EB1C22F6D0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632822C-5057-4E48-BAB9-412AFE4DEB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55CB6D1-C3F2-F24C-95EC-5D99D9F12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1745A-382D-A74A-9377-8E7EFDFFAEBA}" type="datetimeFigureOut">
              <a:rPr lang="fr-FR" smtClean="0"/>
              <a:t>31/08/2022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3D8650-99D9-D14A-9EB3-7F6EA61F5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91DFADD-1C82-6345-BCDF-57589EA15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A134-68EC-3147-83D3-31C5D7D5AEB5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496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3CC10D-9A24-EC4D-B402-8B6DF0DA3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A44A8BB-6AAB-4C45-ACF2-9209134A7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1745A-382D-A74A-9377-8E7EFDFFAEBA}" type="datetimeFigureOut">
              <a:rPr lang="fr-FR" smtClean="0"/>
              <a:t>31/08/2022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3C7DE18-D32C-1844-BB4A-F5092A36A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7020709-1E5A-FB48-BA5C-B2F2F504D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A134-68EC-3147-83D3-31C5D7D5AEB5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5841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5219A7E-10D0-B14B-B346-FA594FABE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1745A-382D-A74A-9377-8E7EFDFFAEBA}" type="datetimeFigureOut">
              <a:rPr lang="fr-FR" smtClean="0"/>
              <a:t>31/08/2022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37B7529-CD27-B94F-B0D0-960AC4A6C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89A84A1-70CF-0940-9083-B8F130DEC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A134-68EC-3147-83D3-31C5D7D5AEB5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1694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14BCBE-0D2E-964C-9115-4844F97E0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6FA20C2-F09F-4A4B-B3D4-8000C94576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AA4853E-2AFB-1843-9E0C-DC8ED1A119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F5BA3C7-64DC-6D4B-B6B2-1B6D58D1E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1745A-382D-A74A-9377-8E7EFDFFAEBA}" type="datetimeFigureOut">
              <a:rPr lang="fr-FR" smtClean="0"/>
              <a:t>31/08/2022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9CC6A16-79A2-3644-8E4A-D2F9CA2B8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AC42B9A-4B67-4749-917B-BDCAF4E99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A134-68EC-3147-83D3-31C5D7D5AEB5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1085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8E38B5-64B9-E14F-A7D2-FB1DADDCB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0828C2C-2864-A740-B73A-11AB503528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3FF860C-0793-5846-9767-DB448FB854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9ACFDB9-C88A-8740-BA9B-7189F55EB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1745A-382D-A74A-9377-8E7EFDFFAEBA}" type="datetimeFigureOut">
              <a:rPr lang="fr-FR" smtClean="0"/>
              <a:t>31/08/2022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88A255B-8F56-E540-A187-BFED83D77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4B8015C-BC00-C445-A03F-B5D5B21F5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A134-68EC-3147-83D3-31C5D7D5AEB5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6313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4A1762A-86E8-5D4D-AA98-C318358F4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E5993C9-51A5-7A45-9398-C072491403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411CDE9-93A8-2D40-8AC3-ABE17C6705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B1745A-382D-A74A-9377-8E7EFDFFAEBA}" type="datetimeFigureOut">
              <a:rPr lang="fr-FR" smtClean="0"/>
              <a:t>31/08/2022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4A3915A-3F04-3543-A6CB-CF4E41CA2A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82D3EEF-E33B-8D44-8B53-A455C32F72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37A134-68EC-3147-83D3-31C5D7D5AEB5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2400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hyperlink" Target="https://rapalavmc-my.sharepoint.com/personal/emma_koskinen_rapalavmc_com/_layouts/15/onedrive.aspx?ct=1649068253643&amp;or=Teams%2DHL&amp;ga=1&amp;id=%2Fpersonal%2Femma%5Fkoskinen%5Frapalavmc%5Fcom%2FDocuments%2FDocuments%2FNPP%20presentations%2FVideos%2FWilliamson%5FTyphoon%5Fbreaking%5Ftest%2Emp4&amp;parent=%2Fpersonal%2Femma%5Fkoskinen%5Frapalavmc%5Fcom%2FDocuments%2FDocuments%2FNPP%20presentations%2FVideo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257D4A39-7798-47AE-B5B3-2FF775B8B4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EF98B65-DF7C-47A4-BB52-12754C0F94B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73573">
                  <a:alpha val="45000"/>
                </a:srgbClr>
              </a:gs>
              <a:gs pos="100000">
                <a:srgbClr val="01C0D7">
                  <a:alpha val="3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149AE6-98CF-7C4B-BCF8-612FC05C2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4598" y="1615201"/>
            <a:ext cx="8122805" cy="3037394"/>
          </a:xfrm>
          <a:prstGeom prst="rect">
            <a:avLst/>
          </a:prstGeom>
        </p:spPr>
      </p:pic>
      <p:sp>
        <p:nvSpPr>
          <p:cNvPr id="5" name="Sous-titre 2">
            <a:extLst>
              <a:ext uri="{FF2B5EF4-FFF2-40B4-BE49-F238E27FC236}">
                <a16:creationId xmlns:a16="http://schemas.microsoft.com/office/drawing/2014/main" id="{E89BCD6A-2BB5-4FAD-B45A-55DB7E11CF2D}"/>
              </a:ext>
            </a:extLst>
          </p:cNvPr>
          <p:cNvSpPr txBox="1">
            <a:spLocks/>
          </p:cNvSpPr>
          <p:nvPr/>
        </p:nvSpPr>
        <p:spPr>
          <a:xfrm>
            <a:off x="4816945" y="3522069"/>
            <a:ext cx="2558111" cy="967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800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RODS</a:t>
            </a:r>
            <a:endParaRPr lang="fr-FR" sz="4800" dirty="0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30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F5D97E0-029E-4E26-8EF5-471AF1042DD7}"/>
              </a:ext>
            </a:extLst>
          </p:cNvPr>
          <p:cNvSpPr/>
          <p:nvPr/>
        </p:nvSpPr>
        <p:spPr>
          <a:xfrm>
            <a:off x="536944" y="0"/>
            <a:ext cx="3067283" cy="6857999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506C5EC4-1DAE-44FC-A078-8F078C70FE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0905737"/>
              </p:ext>
            </p:extLst>
          </p:nvPr>
        </p:nvGraphicFramePr>
        <p:xfrm>
          <a:off x="5433722" y="3616963"/>
          <a:ext cx="4725863" cy="1257300"/>
        </p:xfrm>
        <a:graphic>
          <a:graphicData uri="http://schemas.openxmlformats.org/drawingml/2006/table">
            <a:tbl>
              <a:tblPr/>
              <a:tblGrid>
                <a:gridCol w="953963">
                  <a:extLst>
                    <a:ext uri="{9D8B030D-6E8A-4147-A177-3AD203B41FA5}">
                      <a16:colId xmlns:a16="http://schemas.microsoft.com/office/drawing/2014/main" val="3454365726"/>
                    </a:ext>
                  </a:extLst>
                </a:gridCol>
                <a:gridCol w="2379133">
                  <a:extLst>
                    <a:ext uri="{9D8B030D-6E8A-4147-A177-3AD203B41FA5}">
                      <a16:colId xmlns:a16="http://schemas.microsoft.com/office/drawing/2014/main" val="1003456314"/>
                    </a:ext>
                  </a:extLst>
                </a:gridCol>
                <a:gridCol w="719667">
                  <a:extLst>
                    <a:ext uri="{9D8B030D-6E8A-4147-A177-3AD203B41FA5}">
                      <a16:colId xmlns:a16="http://schemas.microsoft.com/office/drawing/2014/main" val="1015754009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64113443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base"/>
                      <a:r>
                        <a:rPr lang="fi-FI" sz="900" b="0" i="0" u="none" strike="noStrike" dirty="0">
                          <a:solidFill>
                            <a:srgbClr val="173573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CODE</a:t>
                      </a:r>
                      <a:r>
                        <a:rPr lang="fi-FI" sz="900" b="0" i="0" dirty="0">
                          <a:solidFill>
                            <a:srgbClr val="173573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​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071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5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fi-FI" sz="900" b="0" i="0" u="none" strike="noStrike" dirty="0">
                          <a:solidFill>
                            <a:srgbClr val="173573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ITEM</a:t>
                      </a:r>
                      <a:r>
                        <a:rPr lang="fi-FI" sz="900" b="0" i="0" dirty="0">
                          <a:solidFill>
                            <a:srgbClr val="173573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​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071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5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fi-FI" sz="900" b="0" i="0" u="none" strike="noStrike" dirty="0">
                          <a:solidFill>
                            <a:srgbClr val="173573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PC</a:t>
                      </a:r>
                      <a:r>
                        <a:rPr lang="fi-FI" sz="900" b="0" i="0" dirty="0">
                          <a:solidFill>
                            <a:srgbClr val="173573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​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071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5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fi-FI" sz="900" b="0" i="0" u="none" strike="noStrike" dirty="0">
                          <a:solidFill>
                            <a:srgbClr val="173573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CM</a:t>
                      </a:r>
                      <a:r>
                        <a:rPr lang="fi-FI" sz="900" b="0" i="0" dirty="0">
                          <a:solidFill>
                            <a:srgbClr val="173573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​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071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5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08090176"/>
                  </a:ext>
                </a:extLst>
              </a:tr>
              <a:tr h="119294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900" b="0" i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WT59XH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5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5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900" b="0" i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Typhoon  Stand Up 50-80 </a:t>
                      </a:r>
                      <a:r>
                        <a:rPr lang="en-US" sz="900" b="0" i="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lbs</a:t>
                      </a:r>
                      <a:r>
                        <a:rPr lang="en-US" sz="900" b="0" i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 5'9" 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5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5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900" b="0" i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1​+1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5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900" b="0" i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175</a:t>
                      </a:r>
                      <a:endParaRPr lang="it-IT" sz="1600" dirty="0">
                        <a:solidFill>
                          <a:schemeClr val="bg1">
                            <a:lumMod val="6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5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5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99190924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900" b="0" i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WT60H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5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5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b="0" i="0" u="none" strike="noStrike" noProof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Typhoon  Stand Up 30-50 </a:t>
                      </a:r>
                      <a:r>
                        <a:rPr lang="en-US" sz="900" b="0" i="0" u="none" strike="noStrike" noProof="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lbs</a:t>
                      </a:r>
                      <a:r>
                        <a:rPr lang="en-US" sz="900" b="0" i="0" u="none" strike="noStrike" noProof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 6' </a:t>
                      </a:r>
                      <a:endParaRPr lang="en-US" sz="900" b="0" i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5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5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b="0" i="0" u="none" strike="noStrike" noProof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1+1</a:t>
                      </a:r>
                      <a:endParaRPr lang="en-US" sz="900" b="0" i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5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900" b="0" i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183​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5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5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766302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900" b="0" i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WT69M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5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5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b="0" i="0" u="none" strike="noStrike" noProof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Typhoon  Stand Up 20-30 </a:t>
                      </a:r>
                      <a:r>
                        <a:rPr lang="en-US" sz="900" b="0" i="0" u="none" strike="noStrike" noProof="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lbs</a:t>
                      </a:r>
                      <a:r>
                        <a:rPr lang="en-US" sz="900" b="0" i="0" u="none" strike="noStrike" noProof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 5'9" </a:t>
                      </a:r>
                      <a:endParaRPr lang="en-US" sz="900" b="0" i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5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5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b="0" i="0" u="none" strike="noStrike" noProof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1+1</a:t>
                      </a:r>
                      <a:endParaRPr lang="en-US" sz="900" b="0" i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5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5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900" b="0" i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206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5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5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44896399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900" b="0" i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WT611L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5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5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b="0" i="0" u="none" strike="noStrike" noProof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Typhoon  Stand Up 12-20 </a:t>
                      </a:r>
                      <a:r>
                        <a:rPr lang="en-US" sz="900" b="0" i="0" u="none" strike="noStrike" noProof="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lbs</a:t>
                      </a:r>
                      <a:r>
                        <a:rPr lang="en-US" sz="900" b="0" i="0" u="none" strike="noStrike" noProof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 6'11"</a:t>
                      </a:r>
                      <a:endParaRPr lang="en-US" sz="900" b="0" i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5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5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900" b="0" i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1​+1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5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5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900" b="0" i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211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5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5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88335876"/>
                  </a:ext>
                </a:extLst>
              </a:tr>
            </a:tbl>
          </a:graphicData>
        </a:graphic>
      </p:graphicFrame>
      <p:pic>
        <p:nvPicPr>
          <p:cNvPr id="22" name="Picture 21">
            <a:extLst>
              <a:ext uri="{FF2B5EF4-FFF2-40B4-BE49-F238E27FC236}">
                <a16:creationId xmlns:a16="http://schemas.microsoft.com/office/drawing/2014/main" id="{B5F550BD-4EC1-4CC9-AC9C-9356AC7D84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0472" y="6189126"/>
            <a:ext cx="1947917" cy="16115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F10DC0B-FEC7-4E45-9EA0-898A35ACBA1A}"/>
              </a:ext>
            </a:extLst>
          </p:cNvPr>
          <p:cNvSpPr/>
          <p:nvPr/>
        </p:nvSpPr>
        <p:spPr>
          <a:xfrm>
            <a:off x="11626703" y="6187150"/>
            <a:ext cx="565298" cy="161159"/>
          </a:xfrm>
          <a:prstGeom prst="rect">
            <a:avLst/>
          </a:prstGeom>
          <a:solidFill>
            <a:srgbClr val="173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>
              <a:solidFill>
                <a:srgbClr val="173573"/>
              </a:solidFill>
              <a:highlight>
                <a:srgbClr val="173573"/>
              </a:highlight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BE4EF38-CD8A-416F-AD0D-98E81605F606}"/>
              </a:ext>
            </a:extLst>
          </p:cNvPr>
          <p:cNvSpPr txBox="1"/>
          <p:nvPr/>
        </p:nvSpPr>
        <p:spPr>
          <a:xfrm>
            <a:off x="5639859" y="2293940"/>
            <a:ext cx="24712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en-AU" sz="1200" dirty="0">
                <a:solidFill>
                  <a:srgbClr val="173573"/>
                </a:solidFill>
                <a:latin typeface="Open Sans" panose="020B0606030504020204" pitchFamily="34" charset="0"/>
                <a:ea typeface="Open Sans"/>
                <a:cs typeface="Open Sans"/>
              </a:rPr>
              <a:t>Blank de </a:t>
            </a:r>
            <a:r>
              <a:rPr lang="en-AU" sz="1200" dirty="0" err="1">
                <a:solidFill>
                  <a:srgbClr val="173573"/>
                </a:solidFill>
                <a:latin typeface="Open Sans" panose="020B0606030504020204" pitchFamily="34" charset="0"/>
                <a:ea typeface="Open Sans"/>
                <a:cs typeface="Open Sans"/>
              </a:rPr>
              <a:t>carbono</a:t>
            </a:r>
            <a:endParaRPr lang="en-AU" sz="1200" dirty="0">
              <a:solidFill>
                <a:srgbClr val="173573"/>
              </a:solidFill>
              <a:latin typeface="Open Sans" panose="020B0606030504020204" pitchFamily="34" charset="0"/>
              <a:ea typeface="Open Sans"/>
              <a:cs typeface="Open Sans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en-AU" sz="1200" b="1" dirty="0" err="1">
                <a:solidFill>
                  <a:srgbClr val="173573"/>
                </a:solidFill>
                <a:latin typeface="Open Sans" panose="020B0606030504020204" pitchFamily="34" charset="0"/>
                <a:ea typeface="Open Sans"/>
                <a:cs typeface="Open Sans"/>
              </a:rPr>
              <a:t>Anillas</a:t>
            </a:r>
            <a:r>
              <a:rPr lang="en-AU" sz="1200" b="1" dirty="0">
                <a:solidFill>
                  <a:srgbClr val="173573"/>
                </a:solidFill>
                <a:latin typeface="Open Sans" panose="020B0606030504020204" pitchFamily="34" charset="0"/>
                <a:ea typeface="Open Sans"/>
                <a:cs typeface="Open Sans"/>
              </a:rPr>
              <a:t> </a:t>
            </a:r>
            <a:r>
              <a:rPr lang="en-AU" sz="1200" b="1" dirty="0" err="1">
                <a:solidFill>
                  <a:srgbClr val="173573"/>
                </a:solidFill>
                <a:latin typeface="Open Sans" panose="020B0606030504020204" pitchFamily="34" charset="0"/>
                <a:ea typeface="Open Sans"/>
                <a:cs typeface="Open Sans"/>
              </a:rPr>
              <a:t>en</a:t>
            </a:r>
            <a:r>
              <a:rPr lang="en-AU" sz="1200" b="1" dirty="0">
                <a:solidFill>
                  <a:srgbClr val="173573"/>
                </a:solidFill>
                <a:latin typeface="Open Sans" panose="020B0606030504020204" pitchFamily="34" charset="0"/>
                <a:ea typeface="Open Sans"/>
                <a:cs typeface="Open Sans"/>
              </a:rPr>
              <a:t> </a:t>
            </a:r>
            <a:r>
              <a:rPr lang="en-AU" sz="1200" b="1" dirty="0" err="1">
                <a:solidFill>
                  <a:srgbClr val="173573"/>
                </a:solidFill>
                <a:latin typeface="Open Sans" panose="020B0606030504020204" pitchFamily="34" charset="0"/>
                <a:ea typeface="Open Sans"/>
                <a:cs typeface="Open Sans"/>
              </a:rPr>
              <a:t>espiral</a:t>
            </a:r>
            <a:endParaRPr lang="en-AU" sz="1200" b="1" dirty="0">
              <a:solidFill>
                <a:srgbClr val="173573"/>
              </a:solidFill>
              <a:latin typeface="Open Sans" panose="020B060603050402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A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73573"/>
                </a:solidFill>
                <a:effectLst/>
                <a:uLnTx/>
                <a:uFillTx/>
                <a:latin typeface="Open Sans" panose="020B0606030504020204" pitchFamily="34" charset="0"/>
                <a:ea typeface="Open Sans"/>
                <a:cs typeface="Open Sans"/>
              </a:rPr>
              <a:t>Increible</a:t>
            </a: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rgbClr val="173573"/>
                </a:solidFill>
                <a:effectLst/>
                <a:uLnTx/>
                <a:uFillTx/>
                <a:latin typeface="Open Sans" panose="020B0606030504020204" pitchFamily="34" charset="0"/>
                <a:ea typeface="Open Sans"/>
                <a:cs typeface="Open Sans"/>
              </a:rPr>
              <a:t> </a:t>
            </a:r>
            <a:r>
              <a:rPr lang="en-AU" sz="1200" dirty="0">
                <a:solidFill>
                  <a:srgbClr val="173573"/>
                </a:solidFill>
                <a:latin typeface="Open Sans" panose="020B0606030504020204" pitchFamily="34" charset="0"/>
                <a:ea typeface="Open Sans"/>
                <a:cs typeface="Open Sans"/>
              </a:rPr>
              <a:t>backbone (</a:t>
            </a:r>
            <a:r>
              <a:rPr lang="en-AU" sz="1200" dirty="0" err="1">
                <a:solidFill>
                  <a:srgbClr val="173573"/>
                </a:solidFill>
                <a:latin typeface="Open Sans" panose="020B0606030504020204" pitchFamily="34" charset="0"/>
                <a:ea typeface="Open Sans"/>
                <a:cs typeface="Open Sans"/>
              </a:rPr>
              <a:t>columna</a:t>
            </a:r>
            <a:r>
              <a:rPr lang="en-AU" sz="1200" dirty="0">
                <a:solidFill>
                  <a:srgbClr val="173573"/>
                </a:solidFill>
                <a:latin typeface="Open Sans" panose="020B0606030504020204" pitchFamily="34" charset="0"/>
                <a:ea typeface="Open Sans"/>
                <a:cs typeface="Open Sans"/>
              </a:rPr>
              <a:t>)</a:t>
            </a:r>
            <a:endParaRPr lang="en-AU" sz="1200" b="0" i="0" u="none" strike="noStrike" kern="1200" cap="none" spc="0" normalizeH="0" baseline="0" noProof="0" dirty="0">
              <a:ln>
                <a:noFill/>
              </a:ln>
              <a:solidFill>
                <a:srgbClr val="173573"/>
              </a:solidFill>
              <a:effectLst/>
              <a:uLnTx/>
              <a:uFillTx/>
              <a:latin typeface="Open Sans" panose="020B0606030504020204" pitchFamily="34" charset="0"/>
              <a:ea typeface="Open Sans"/>
              <a:cs typeface="Open Sans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en-A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73573"/>
                </a:solidFill>
                <a:effectLst/>
                <a:uLnTx/>
                <a:uFillTx/>
                <a:latin typeface="Open Sans" panose="020B0606030504020204" pitchFamily="34" charset="0"/>
                <a:ea typeface="Open Sans"/>
                <a:cs typeface="Open Sans"/>
              </a:rPr>
              <a:t>Anillas</a:t>
            </a:r>
            <a:r>
              <a:rPr lang="en-AU" sz="1200" b="0" i="0" u="none" strike="noStrike" kern="1200" cap="none" spc="0" normalizeH="0" baseline="0" noProof="0" dirty="0">
                <a:ln>
                  <a:noFill/>
                </a:ln>
                <a:solidFill>
                  <a:srgbClr val="173573"/>
                </a:solidFill>
                <a:effectLst/>
                <a:uLnTx/>
                <a:uFillTx/>
                <a:latin typeface="Open Sans" panose="020B0606030504020204" pitchFamily="34" charset="0"/>
                <a:ea typeface="Open Sans"/>
                <a:cs typeface="Open Sans"/>
              </a:rPr>
              <a:t> super </a:t>
            </a:r>
            <a:r>
              <a:rPr lang="en-A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73573"/>
                </a:solidFill>
                <a:effectLst/>
                <a:uLnTx/>
                <a:uFillTx/>
                <a:latin typeface="Open Sans" panose="020B0606030504020204" pitchFamily="34" charset="0"/>
                <a:ea typeface="Open Sans"/>
                <a:cs typeface="Open Sans"/>
              </a:rPr>
              <a:t>resistentes</a:t>
            </a:r>
            <a:r>
              <a:rPr lang="en-AU" sz="1200" b="0" i="0" u="none" strike="noStrike" kern="1200" cap="none" spc="0" normalizeH="0" baseline="0" noProof="0" dirty="0">
                <a:ln>
                  <a:noFill/>
                </a:ln>
                <a:solidFill>
                  <a:srgbClr val="173573"/>
                </a:solidFill>
                <a:effectLst/>
                <a:uLnTx/>
                <a:uFillTx/>
                <a:latin typeface="Open Sans" panose="020B0606030504020204" pitchFamily="34" charset="0"/>
                <a:ea typeface="Open Sans"/>
                <a:cs typeface="Open Sans"/>
              </a:rPr>
              <a:t> Sea Guide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en-AU" sz="1200" dirty="0">
                <a:solidFill>
                  <a:srgbClr val="173573"/>
                </a:solidFill>
                <a:latin typeface="Open Sans" panose="020B0606030504020204" pitchFamily="34" charset="0"/>
                <a:ea typeface="Open Sans"/>
                <a:cs typeface="Open Sans"/>
              </a:rPr>
              <a:t>Protector de </a:t>
            </a:r>
            <a:r>
              <a:rPr lang="en-AU" sz="1200" dirty="0" err="1">
                <a:solidFill>
                  <a:srgbClr val="173573"/>
                </a:solidFill>
                <a:latin typeface="Open Sans" panose="020B0606030504020204" pitchFamily="34" charset="0"/>
                <a:ea typeface="Open Sans"/>
                <a:cs typeface="Open Sans"/>
              </a:rPr>
              <a:t>cruceta</a:t>
            </a:r>
            <a:endParaRPr lang="en-AU" sz="1200" dirty="0">
              <a:solidFill>
                <a:srgbClr val="173573"/>
              </a:solidFill>
              <a:latin typeface="Open Sans" panose="020B0606030504020204" pitchFamily="34" charset="0"/>
              <a:ea typeface="Open Sans"/>
              <a:cs typeface="Open San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6AB4EF-3000-463E-89E1-70907F556123}"/>
              </a:ext>
            </a:extLst>
          </p:cNvPr>
          <p:cNvSpPr txBox="1"/>
          <p:nvPr/>
        </p:nvSpPr>
        <p:spPr>
          <a:xfrm>
            <a:off x="8162926" y="2293940"/>
            <a:ext cx="20351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es-ES" sz="1200" dirty="0">
                <a:solidFill>
                  <a:srgbClr val="173573"/>
                </a:solidFill>
                <a:latin typeface="Open Sans" panose="020B0606030504020204" pitchFamily="34" charset="0"/>
                <a:ea typeface="Open Sans"/>
                <a:cs typeface="Open Sans"/>
              </a:rPr>
              <a:t>Empuñadura delantera de combate
Empuñadura trasera deslizante
Porta carrete de aluminio
Cruceta de aluminio
</a:t>
            </a:r>
            <a:r>
              <a:rPr lang="en-AU" sz="1200" dirty="0">
                <a:solidFill>
                  <a:srgbClr val="173573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MSRP  €189,90</a:t>
            </a:r>
          </a:p>
        </p:txBody>
      </p:sp>
      <p:pic>
        <p:nvPicPr>
          <p:cNvPr id="27" name="圖片 4" descr="一張含有 文字, 時鐘, 標誌, 美工圖案 的圖片&#10;&#10;自動產生的描述">
            <a:extLst>
              <a:ext uri="{FF2B5EF4-FFF2-40B4-BE49-F238E27FC236}">
                <a16:creationId xmlns:a16="http://schemas.microsoft.com/office/drawing/2014/main" id="{7378E9B1-F179-41A3-A443-7F81A0F5B3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3230" y="1341438"/>
            <a:ext cx="3257150" cy="550924"/>
          </a:xfrm>
          <a:prstGeom prst="rect">
            <a:avLst/>
          </a:prstGeom>
        </p:spPr>
      </p:pic>
      <p:sp>
        <p:nvSpPr>
          <p:cNvPr id="28" name="Title 15">
            <a:extLst>
              <a:ext uri="{FF2B5EF4-FFF2-40B4-BE49-F238E27FC236}">
                <a16:creationId xmlns:a16="http://schemas.microsoft.com/office/drawing/2014/main" id="{E99B3A0C-F0A6-4D8B-9710-C53A7A6C7FB2}"/>
              </a:ext>
            </a:extLst>
          </p:cNvPr>
          <p:cNvSpPr txBox="1">
            <a:spLocks/>
          </p:cNvSpPr>
          <p:nvPr/>
        </p:nvSpPr>
        <p:spPr>
          <a:xfrm>
            <a:off x="6374277" y="1029927"/>
            <a:ext cx="2695322" cy="2554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FI" sz="1000" b="1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3BCF6C5-8784-4930-80AA-061FC9CDBC4C}"/>
              </a:ext>
            </a:extLst>
          </p:cNvPr>
          <p:cNvSpPr/>
          <p:nvPr/>
        </p:nvSpPr>
        <p:spPr>
          <a:xfrm>
            <a:off x="2512728" y="1481324"/>
            <a:ext cx="1612899" cy="255401"/>
          </a:xfrm>
          <a:prstGeom prst="rect">
            <a:avLst/>
          </a:prstGeom>
          <a:gradFill>
            <a:gsLst>
              <a:gs pos="0">
                <a:srgbClr val="173573"/>
              </a:gs>
              <a:gs pos="100000">
                <a:srgbClr val="01C0D7">
                  <a:alpha val="30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0" name="Title 15">
            <a:extLst>
              <a:ext uri="{FF2B5EF4-FFF2-40B4-BE49-F238E27FC236}">
                <a16:creationId xmlns:a16="http://schemas.microsoft.com/office/drawing/2014/main" id="{CD11834F-392E-4075-85DE-6B3A59F6C110}"/>
              </a:ext>
            </a:extLst>
          </p:cNvPr>
          <p:cNvSpPr txBox="1">
            <a:spLocks/>
          </p:cNvSpPr>
          <p:nvPr/>
        </p:nvSpPr>
        <p:spPr>
          <a:xfrm>
            <a:off x="3596461" y="1481324"/>
            <a:ext cx="529167" cy="2554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0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NEW</a:t>
            </a:r>
            <a:endParaRPr lang="en-FI" sz="1000" b="1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12" name="Kuva 6">
            <a:extLst>
              <a:ext uri="{FF2B5EF4-FFF2-40B4-BE49-F238E27FC236}">
                <a16:creationId xmlns:a16="http://schemas.microsoft.com/office/drawing/2014/main" id="{994131E6-3B8E-4CB5-8365-9A05D9C81F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220000" flipV="1">
            <a:off x="-1422905" y="3097820"/>
            <a:ext cx="6152370" cy="420082"/>
          </a:xfrm>
          <a:prstGeom prst="rect">
            <a:avLst/>
          </a:prstGeom>
        </p:spPr>
      </p:pic>
      <p:pic>
        <p:nvPicPr>
          <p:cNvPr id="16" name="Kuva 13">
            <a:extLst>
              <a:ext uri="{FF2B5EF4-FFF2-40B4-BE49-F238E27FC236}">
                <a16:creationId xmlns:a16="http://schemas.microsoft.com/office/drawing/2014/main" id="{51B65AF9-1B30-459D-AE30-34C5086992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908344" y="3327255"/>
            <a:ext cx="6510510" cy="20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546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4">
            <a:extLst>
              <a:ext uri="{FF2B5EF4-FFF2-40B4-BE49-F238E27FC236}">
                <a16:creationId xmlns:a16="http://schemas.microsoft.com/office/drawing/2014/main" id="{5469EFC7-BBAB-4875-9FF7-CB50AECB39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8954" y="581526"/>
            <a:ext cx="2439902" cy="5694945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06674FE5-2891-48D6-A4CE-4EA7CF5A87A7}"/>
              </a:ext>
            </a:extLst>
          </p:cNvPr>
          <p:cNvSpPr/>
          <p:nvPr/>
        </p:nvSpPr>
        <p:spPr>
          <a:xfrm>
            <a:off x="536943" y="0"/>
            <a:ext cx="3067283" cy="6857999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5" name="Sous-titre 2">
            <a:extLst>
              <a:ext uri="{FF2B5EF4-FFF2-40B4-BE49-F238E27FC236}">
                <a16:creationId xmlns:a16="http://schemas.microsoft.com/office/drawing/2014/main" id="{4EACD733-154F-43C2-A954-B3CC270E7CB5}"/>
              </a:ext>
            </a:extLst>
          </p:cNvPr>
          <p:cNvSpPr txBox="1">
            <a:spLocks/>
          </p:cNvSpPr>
          <p:nvPr/>
        </p:nvSpPr>
        <p:spPr>
          <a:xfrm>
            <a:off x="791530" y="2027707"/>
            <a:ext cx="2558111" cy="8009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rgbClr val="173573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Tech </a:t>
            </a:r>
            <a:br>
              <a:rPr lang="en-US" sz="3200" dirty="0">
                <a:solidFill>
                  <a:srgbClr val="173573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</a:br>
            <a:r>
              <a:rPr lang="en-US" sz="3200" dirty="0">
                <a:solidFill>
                  <a:srgbClr val="173573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concepts</a:t>
            </a:r>
            <a:endParaRPr lang="fr-FR" sz="3200" dirty="0">
              <a:solidFill>
                <a:srgbClr val="173573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pic>
        <p:nvPicPr>
          <p:cNvPr id="36" name="Picture 35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EBED4222-1BC2-467D-B11A-99B4717EA37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048" y="3919780"/>
            <a:ext cx="1877074" cy="255401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0DAC7F11-9610-4AE7-B9F3-6B7B95B86E60}"/>
              </a:ext>
            </a:extLst>
          </p:cNvPr>
          <p:cNvSpPr/>
          <p:nvPr/>
        </p:nvSpPr>
        <p:spPr>
          <a:xfrm>
            <a:off x="1095179" y="3359889"/>
            <a:ext cx="1950812" cy="448034"/>
          </a:xfrm>
          <a:prstGeom prst="rect">
            <a:avLst/>
          </a:prstGeom>
          <a:gradFill>
            <a:gsLst>
              <a:gs pos="0">
                <a:srgbClr val="173573"/>
              </a:gs>
              <a:gs pos="100000">
                <a:srgbClr val="01C0D7">
                  <a:alpha val="30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40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BAEEBE33-B1E3-41F8-B41E-A440FA85A53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7705" y="1708672"/>
            <a:ext cx="2135461" cy="3020602"/>
          </a:xfrm>
          <a:prstGeom prst="rect">
            <a:avLst/>
          </a:prstGeom>
        </p:spPr>
      </p:pic>
      <p:pic>
        <p:nvPicPr>
          <p:cNvPr id="41" name="圖片 4">
            <a:extLst>
              <a:ext uri="{FF2B5EF4-FFF2-40B4-BE49-F238E27FC236}">
                <a16:creationId xmlns:a16="http://schemas.microsoft.com/office/drawing/2014/main" id="{906DEF2B-C17D-4A85-81B9-48C1FBD35FC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276152" y="3447976"/>
            <a:ext cx="1588866" cy="27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073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B5F550BD-4EC1-4CC9-AC9C-9356AC7D84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0472" y="6189126"/>
            <a:ext cx="1947917" cy="16115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F10DC0B-FEC7-4E45-9EA0-898A35ACBA1A}"/>
              </a:ext>
            </a:extLst>
          </p:cNvPr>
          <p:cNvSpPr/>
          <p:nvPr/>
        </p:nvSpPr>
        <p:spPr>
          <a:xfrm>
            <a:off x="11626703" y="6187150"/>
            <a:ext cx="565298" cy="161159"/>
          </a:xfrm>
          <a:prstGeom prst="rect">
            <a:avLst/>
          </a:prstGeom>
          <a:solidFill>
            <a:srgbClr val="173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>
              <a:solidFill>
                <a:srgbClr val="173573"/>
              </a:solidFill>
              <a:highlight>
                <a:srgbClr val="173573"/>
              </a:highlight>
            </a:endParaRPr>
          </a:p>
        </p:txBody>
      </p:sp>
      <p:pic>
        <p:nvPicPr>
          <p:cNvPr id="10" name="Immagine 4">
            <a:extLst>
              <a:ext uri="{FF2B5EF4-FFF2-40B4-BE49-F238E27FC236}">
                <a16:creationId xmlns:a16="http://schemas.microsoft.com/office/drawing/2014/main" id="{8289212B-E2EA-4498-982C-EA50C22E7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4921" y="465706"/>
            <a:ext cx="7909545" cy="544599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6C15DB6-869F-4E82-BEA6-2FEDF6ACF6C4}"/>
              </a:ext>
            </a:extLst>
          </p:cNvPr>
          <p:cNvSpPr/>
          <p:nvPr/>
        </p:nvSpPr>
        <p:spPr>
          <a:xfrm>
            <a:off x="536944" y="0"/>
            <a:ext cx="3067283" cy="6857999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3" name="Sous-titre 2">
            <a:extLst>
              <a:ext uri="{FF2B5EF4-FFF2-40B4-BE49-F238E27FC236}">
                <a16:creationId xmlns:a16="http://schemas.microsoft.com/office/drawing/2014/main" id="{39AE0046-A076-44E7-A516-C3435A93209B}"/>
              </a:ext>
            </a:extLst>
          </p:cNvPr>
          <p:cNvSpPr txBox="1">
            <a:spLocks/>
          </p:cNvSpPr>
          <p:nvPr/>
        </p:nvSpPr>
        <p:spPr>
          <a:xfrm>
            <a:off x="803275" y="1718207"/>
            <a:ext cx="2558111" cy="967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rgbClr val="173573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Breaking </a:t>
            </a:r>
            <a:br>
              <a:rPr lang="en-US" sz="3200" dirty="0">
                <a:solidFill>
                  <a:srgbClr val="173573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</a:br>
            <a:r>
              <a:rPr lang="en-US" sz="3200" dirty="0">
                <a:solidFill>
                  <a:srgbClr val="173573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test</a:t>
            </a:r>
            <a:endParaRPr lang="fr-FR" sz="3200" dirty="0">
              <a:solidFill>
                <a:srgbClr val="173573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18" name="Title 15">
            <a:extLst>
              <a:ext uri="{FF2B5EF4-FFF2-40B4-BE49-F238E27FC236}">
                <a16:creationId xmlns:a16="http://schemas.microsoft.com/office/drawing/2014/main" id="{B72A06C4-EED6-4EB6-9037-04211EE307CF}"/>
              </a:ext>
            </a:extLst>
          </p:cNvPr>
          <p:cNvSpPr txBox="1">
            <a:spLocks/>
          </p:cNvSpPr>
          <p:nvPr/>
        </p:nvSpPr>
        <p:spPr>
          <a:xfrm>
            <a:off x="722924" y="1514184"/>
            <a:ext cx="2695322" cy="2554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FI" sz="1000" b="1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1" name="ZoneTexte 3">
            <a:extLst>
              <a:ext uri="{FF2B5EF4-FFF2-40B4-BE49-F238E27FC236}">
                <a16:creationId xmlns:a16="http://schemas.microsoft.com/office/drawing/2014/main" id="{761B7D4D-0DA1-4418-97C0-44B84411C442}"/>
              </a:ext>
            </a:extLst>
          </p:cNvPr>
          <p:cNvSpPr txBox="1"/>
          <p:nvPr/>
        </p:nvSpPr>
        <p:spPr>
          <a:xfrm>
            <a:off x="1095179" y="2836481"/>
            <a:ext cx="1877074" cy="1035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50" b="1" dirty="0">
                <a:solidFill>
                  <a:srgbClr val="173573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WT611L       23,2 kg</a:t>
            </a:r>
          </a:p>
          <a:p>
            <a:pPr algn="ctr">
              <a:lnSpc>
                <a:spcPct val="150000"/>
              </a:lnSpc>
            </a:pPr>
            <a:r>
              <a:rPr lang="en-US" sz="1050" b="1" dirty="0">
                <a:solidFill>
                  <a:srgbClr val="173573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WT69M       32,7 kg</a:t>
            </a:r>
          </a:p>
          <a:p>
            <a:pPr algn="ctr">
              <a:lnSpc>
                <a:spcPct val="150000"/>
              </a:lnSpc>
            </a:pPr>
            <a:r>
              <a:rPr lang="en-US" sz="1050" b="1" dirty="0">
                <a:solidFill>
                  <a:srgbClr val="173573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WT60H        36,8 kg</a:t>
            </a:r>
          </a:p>
          <a:p>
            <a:pPr algn="ctr">
              <a:lnSpc>
                <a:spcPct val="150000"/>
              </a:lnSpc>
            </a:pPr>
            <a:r>
              <a:rPr lang="en-US" sz="1050" b="1" dirty="0">
                <a:solidFill>
                  <a:srgbClr val="173573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WT59XH      46 kg</a:t>
            </a:r>
          </a:p>
        </p:txBody>
      </p:sp>
      <p:pic>
        <p:nvPicPr>
          <p:cNvPr id="27" name="Picture 26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4CC46EED-7C69-4BA1-82FE-AC916225F9E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048" y="4846658"/>
            <a:ext cx="1877074" cy="255401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3DD32F94-5C65-451A-9613-29CE01CAECB3}"/>
              </a:ext>
            </a:extLst>
          </p:cNvPr>
          <p:cNvSpPr/>
          <p:nvPr/>
        </p:nvSpPr>
        <p:spPr>
          <a:xfrm>
            <a:off x="1095179" y="4286767"/>
            <a:ext cx="1950812" cy="448034"/>
          </a:xfrm>
          <a:prstGeom prst="rect">
            <a:avLst/>
          </a:prstGeom>
          <a:gradFill>
            <a:gsLst>
              <a:gs pos="0">
                <a:srgbClr val="173573"/>
              </a:gs>
              <a:gs pos="100000">
                <a:srgbClr val="01C0D7">
                  <a:alpha val="30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29" name="圖片 4">
            <a:extLst>
              <a:ext uri="{FF2B5EF4-FFF2-40B4-BE49-F238E27FC236}">
                <a16:creationId xmlns:a16="http://schemas.microsoft.com/office/drawing/2014/main" id="{B70C69C7-6489-4BF9-949A-158B574DCB2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276152" y="4374854"/>
            <a:ext cx="1588866" cy="27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757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D365A86-4ADB-4B4B-9313-F53C823E8192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6" name="ZoneTexte 3">
            <a:extLst>
              <a:ext uri="{FF2B5EF4-FFF2-40B4-BE49-F238E27FC236}">
                <a16:creationId xmlns:a16="http://schemas.microsoft.com/office/drawing/2014/main" id="{49835770-3284-4A8D-940C-06FEE6422808}"/>
              </a:ext>
            </a:extLst>
          </p:cNvPr>
          <p:cNvSpPr txBox="1"/>
          <p:nvPr/>
        </p:nvSpPr>
        <p:spPr>
          <a:xfrm>
            <a:off x="5157463" y="5679714"/>
            <a:ext cx="1877074" cy="308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50" b="1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 TO VIDEO</a:t>
            </a:r>
            <a:endParaRPr lang="en-US" sz="1050" b="1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3" name="Williamson_Typhoon_breaking_test">
            <a:hlinkClick r:id="" action="ppaction://media"/>
            <a:extLst>
              <a:ext uri="{FF2B5EF4-FFF2-40B4-BE49-F238E27FC236}">
                <a16:creationId xmlns:a16="http://schemas.microsoft.com/office/drawing/2014/main" id="{811F9AE1-980E-4AB7-AE7F-30650D99C7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21747" y="534323"/>
            <a:ext cx="8948507" cy="514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56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>
            <a:extLst>
              <a:ext uri="{FF2B5EF4-FFF2-40B4-BE49-F238E27FC236}">
                <a16:creationId xmlns:a16="http://schemas.microsoft.com/office/drawing/2014/main" id="{EDABD0E4-674E-6549-9748-C0DC6B460327}"/>
              </a:ext>
            </a:extLst>
          </p:cNvPr>
          <p:cNvSpPr/>
          <p:nvPr/>
        </p:nvSpPr>
        <p:spPr>
          <a:xfrm>
            <a:off x="3644" y="4413"/>
            <a:ext cx="12190606" cy="68535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E945B00-E179-4854-8BDA-AC9EEEB5C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6890" y="946297"/>
            <a:ext cx="4178221" cy="507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0339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3131</TotalTime>
  <Words>121</Words>
  <Application>Microsoft Office PowerPoint</Application>
  <PresentationFormat>Panorámica</PresentationFormat>
  <Paragraphs>38</Paragraphs>
  <Slides>6</Slides>
  <Notes>3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3" baseType="lpstr">
      <vt:lpstr>Calibri</vt:lpstr>
      <vt:lpstr>Open Sans Extrabold</vt:lpstr>
      <vt:lpstr>Calibri Light</vt:lpstr>
      <vt:lpstr>Open Sans Light</vt:lpstr>
      <vt:lpstr>Open Sans</vt:lpstr>
      <vt:lpstr>Arial</vt:lpstr>
      <vt:lpstr>Thème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Williamson is back</dc:title>
  <dc:subject/>
  <dc:creator>philippe guigo</dc:creator>
  <cp:keywords/>
  <dc:description/>
  <cp:lastModifiedBy>Juanjo Fernandez Gutierrez</cp:lastModifiedBy>
  <cp:revision>31</cp:revision>
  <dcterms:created xsi:type="dcterms:W3CDTF">2020-10-02T11:58:41Z</dcterms:created>
  <dcterms:modified xsi:type="dcterms:W3CDTF">2022-08-31T17:26:34Z</dcterms:modified>
  <cp:category/>
</cp:coreProperties>
</file>